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7E0917-8C08-604A-B6AC-3F0C1868910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9939" y="561361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26524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52400" y="1442916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07916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2200" y="1442915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D08C1C-D67D-1942-BD9E-AA58B027BC36}"/>
              </a:ext>
            </a:extLst>
          </p:cNvPr>
          <p:cNvSpPr txBox="1"/>
          <p:nvPr/>
        </p:nvSpPr>
        <p:spPr>
          <a:xfrm rot="16200000">
            <a:off x="2300924" y="2738003"/>
            <a:ext cx="1948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Log Likelihood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C370B9C-4E1B-5E44-B5E0-A0938C78093A}"/>
              </a:ext>
            </a:extLst>
          </p:cNvPr>
          <p:cNvSpPr/>
          <p:nvPr/>
        </p:nvSpPr>
        <p:spPr>
          <a:xfrm>
            <a:off x="6415081" y="259729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BCB9FF2-8BC4-F549-AAD5-C380C98A8883}"/>
              </a:ext>
            </a:extLst>
          </p:cNvPr>
          <p:cNvSpPr/>
          <p:nvPr/>
        </p:nvSpPr>
        <p:spPr>
          <a:xfrm>
            <a:off x="6415081" y="3489985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398A76E-81E0-2F45-BB4F-912AA81C5ABB}"/>
              </a:ext>
            </a:extLst>
          </p:cNvPr>
          <p:cNvSpPr/>
          <p:nvPr/>
        </p:nvSpPr>
        <p:spPr>
          <a:xfrm>
            <a:off x="9358205" y="2617733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C125DE6-E940-984D-A2CA-B405A86FCC03}"/>
              </a:ext>
            </a:extLst>
          </p:cNvPr>
          <p:cNvSpPr/>
          <p:nvPr/>
        </p:nvSpPr>
        <p:spPr>
          <a:xfrm>
            <a:off x="9358205" y="3429000"/>
            <a:ext cx="585380" cy="3776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910</TotalTime>
  <Words>10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23</cp:revision>
  <cp:lastPrinted>2019-09-23T18:21:25Z</cp:lastPrinted>
  <dcterms:created xsi:type="dcterms:W3CDTF">2019-08-29T21:27:25Z</dcterms:created>
  <dcterms:modified xsi:type="dcterms:W3CDTF">2020-04-01T17:40:23Z</dcterms:modified>
</cp:coreProperties>
</file>

<file path=docProps/thumbnail.jpeg>
</file>